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7" r:id="rId3"/>
    <p:sldId id="260" r:id="rId4"/>
    <p:sldId id="263" r:id="rId5"/>
    <p:sldId id="259" r:id="rId6"/>
    <p:sldId id="268" r:id="rId7"/>
    <p:sldId id="265" r:id="rId8"/>
    <p:sldId id="266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826199-75E8-4A57-A90C-CAE5E596238F}" v="134" dt="2025-11-03T15:38:20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2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Heather [CA999]" userId="b3865ca2-008f-4bf8-85f0-4fb54f9adbf8" providerId="ADAL" clId="{AB826199-75E8-4A57-A90C-CAE5E596238F}"/>
    <pc:docChg chg="undo custSel addSld modSld sldOrd">
      <pc:chgData name="Johnson, Heather [CA999]" userId="b3865ca2-008f-4bf8-85f0-4fb54f9adbf8" providerId="ADAL" clId="{AB826199-75E8-4A57-A90C-CAE5E596238F}" dt="2025-11-03T15:38:33.288" v="987" actId="20577"/>
      <pc:docMkLst>
        <pc:docMk/>
      </pc:docMkLst>
      <pc:sldChg chg="modSp mod">
        <pc:chgData name="Johnson, Heather [CA999]" userId="b3865ca2-008f-4bf8-85f0-4fb54f9adbf8" providerId="ADAL" clId="{AB826199-75E8-4A57-A90C-CAE5E596238F}" dt="2025-11-01T07:02:34.599" v="387" actId="1076"/>
        <pc:sldMkLst>
          <pc:docMk/>
          <pc:sldMk cId="1056484080" sldId="259"/>
        </pc:sldMkLst>
        <pc:spChg chg="mod">
          <ac:chgData name="Johnson, Heather [CA999]" userId="b3865ca2-008f-4bf8-85f0-4fb54f9adbf8" providerId="ADAL" clId="{AB826199-75E8-4A57-A90C-CAE5E596238F}" dt="2025-11-01T07:02:30.043" v="386" actId="14100"/>
          <ac:spMkLst>
            <pc:docMk/>
            <pc:sldMk cId="1056484080" sldId="259"/>
            <ac:spMk id="8" creationId="{9110DAA6-8366-AB16-025F-E6107541C498}"/>
          </ac:spMkLst>
        </pc:spChg>
        <pc:graphicFrameChg chg="mod">
          <ac:chgData name="Johnson, Heather [CA999]" userId="b3865ca2-008f-4bf8-85f0-4fb54f9adbf8" providerId="ADAL" clId="{AB826199-75E8-4A57-A90C-CAE5E596238F}" dt="2025-11-01T07:02:34.599" v="387" actId="1076"/>
          <ac:graphicFrameMkLst>
            <pc:docMk/>
            <pc:sldMk cId="1056484080" sldId="259"/>
            <ac:graphicFrameMk id="16" creationId="{5110F589-04FD-3053-D4D0-40F81265D312}"/>
          </ac:graphicFrameMkLst>
        </pc:graphicFrameChg>
      </pc:sldChg>
      <pc:sldChg chg="modSp mod">
        <pc:chgData name="Johnson, Heather [CA999]" userId="b3865ca2-008f-4bf8-85f0-4fb54f9adbf8" providerId="ADAL" clId="{AB826199-75E8-4A57-A90C-CAE5E596238F}" dt="2025-11-01T07:01:38.048" v="380" actId="6549"/>
        <pc:sldMkLst>
          <pc:docMk/>
          <pc:sldMk cId="1284475472" sldId="260"/>
        </pc:sldMkLst>
        <pc:spChg chg="mod">
          <ac:chgData name="Johnson, Heather [CA999]" userId="b3865ca2-008f-4bf8-85f0-4fb54f9adbf8" providerId="ADAL" clId="{AB826199-75E8-4A57-A90C-CAE5E596238F}" dt="2025-11-01T07:01:05.886" v="363" actId="1035"/>
          <ac:spMkLst>
            <pc:docMk/>
            <pc:sldMk cId="1284475472" sldId="260"/>
            <ac:spMk id="2" creationId="{B4F074F9-9B3B-9A6B-956B-09C0464FD74D}"/>
          </ac:spMkLst>
        </pc:spChg>
        <pc:spChg chg="mod">
          <ac:chgData name="Johnson, Heather [CA999]" userId="b3865ca2-008f-4bf8-85f0-4fb54f9adbf8" providerId="ADAL" clId="{AB826199-75E8-4A57-A90C-CAE5E596238F}" dt="2025-11-01T07:01:38.048" v="380" actId="6549"/>
          <ac:spMkLst>
            <pc:docMk/>
            <pc:sldMk cId="1284475472" sldId="260"/>
            <ac:spMk id="5" creationId="{68DE3D7F-9761-A453-AEE8-775F0DCEFB0A}"/>
          </ac:spMkLst>
        </pc:spChg>
      </pc:sldChg>
      <pc:sldChg chg="addSp modSp mod">
        <pc:chgData name="Johnson, Heather [CA999]" userId="b3865ca2-008f-4bf8-85f0-4fb54f9adbf8" providerId="ADAL" clId="{AB826199-75E8-4A57-A90C-CAE5E596238F}" dt="2025-11-01T06:59:35.620" v="286" actId="14100"/>
        <pc:sldMkLst>
          <pc:docMk/>
          <pc:sldMk cId="2907440022" sldId="261"/>
        </pc:sldMkLst>
        <pc:spChg chg="add mod">
          <ac:chgData name="Johnson, Heather [CA999]" userId="b3865ca2-008f-4bf8-85f0-4fb54f9adbf8" providerId="ADAL" clId="{AB826199-75E8-4A57-A90C-CAE5E596238F}" dt="2025-11-01T06:59:35.620" v="286" actId="14100"/>
          <ac:spMkLst>
            <pc:docMk/>
            <pc:sldMk cId="2907440022" sldId="261"/>
            <ac:spMk id="3" creationId="{7D99827F-67B5-6ED8-3342-6B3C274029FF}"/>
          </ac:spMkLst>
        </pc:spChg>
        <pc:spChg chg="mod">
          <ac:chgData name="Johnson, Heather [CA999]" userId="b3865ca2-008f-4bf8-85f0-4fb54f9adbf8" providerId="ADAL" clId="{AB826199-75E8-4A57-A90C-CAE5E596238F}" dt="2025-11-01T06:59:10.135" v="283" actId="1076"/>
          <ac:spMkLst>
            <pc:docMk/>
            <pc:sldMk cId="2907440022" sldId="261"/>
            <ac:spMk id="4" creationId="{C2A77A71-D788-93E2-ECEF-6B9FAFACD284}"/>
          </ac:spMkLst>
        </pc:spChg>
        <pc:spChg chg="mod">
          <ac:chgData name="Johnson, Heather [CA999]" userId="b3865ca2-008f-4bf8-85f0-4fb54f9adbf8" providerId="ADAL" clId="{AB826199-75E8-4A57-A90C-CAE5E596238F}" dt="2025-11-01T06:59:21.623" v="284" actId="255"/>
          <ac:spMkLst>
            <pc:docMk/>
            <pc:sldMk cId="2907440022" sldId="261"/>
            <ac:spMk id="5" creationId="{F20E823F-66CB-2A7C-23EF-B45F9399B1D9}"/>
          </ac:spMkLst>
        </pc:spChg>
      </pc:sldChg>
      <pc:sldChg chg="addSp delSp modSp add mod ord">
        <pc:chgData name="Johnson, Heather [CA999]" userId="b3865ca2-008f-4bf8-85f0-4fb54f9adbf8" providerId="ADAL" clId="{AB826199-75E8-4A57-A90C-CAE5E596238F}" dt="2025-11-01T07:03:35.936" v="421" actId="1037"/>
        <pc:sldMkLst>
          <pc:docMk/>
          <pc:sldMk cId="2946371616" sldId="266"/>
        </pc:sldMkLst>
        <pc:spChg chg="mod">
          <ac:chgData name="Johnson, Heather [CA999]" userId="b3865ca2-008f-4bf8-85f0-4fb54f9adbf8" providerId="ADAL" clId="{AB826199-75E8-4A57-A90C-CAE5E596238F}" dt="2025-10-31T14:46:33.390" v="195" actId="26606"/>
          <ac:spMkLst>
            <pc:docMk/>
            <pc:sldMk cId="2946371616" sldId="266"/>
            <ac:spMk id="4" creationId="{0B3CCF72-6B3F-A5E1-B222-7AB98EEF2DAC}"/>
          </ac:spMkLst>
        </pc:spChg>
        <pc:spChg chg="mod ord">
          <ac:chgData name="Johnson, Heather [CA999]" userId="b3865ca2-008f-4bf8-85f0-4fb54f9adbf8" providerId="ADAL" clId="{AB826199-75E8-4A57-A90C-CAE5E596238F}" dt="2025-11-01T07:03:35.936" v="421" actId="1037"/>
          <ac:spMkLst>
            <pc:docMk/>
            <pc:sldMk cId="2946371616" sldId="266"/>
            <ac:spMk id="5" creationId="{9E2488A6-DF0C-6694-2D74-20A959F6C629}"/>
          </ac:spMkLst>
        </pc:spChg>
        <pc:spChg chg="add">
          <ac:chgData name="Johnson, Heather [CA999]" userId="b3865ca2-008f-4bf8-85f0-4fb54f9adbf8" providerId="ADAL" clId="{AB826199-75E8-4A57-A90C-CAE5E596238F}" dt="2025-10-31T14:46:33.390" v="195" actId="26606"/>
          <ac:spMkLst>
            <pc:docMk/>
            <pc:sldMk cId="2946371616" sldId="266"/>
            <ac:spMk id="57" creationId="{5AC1364A-3E3D-4F0D-8776-78AF3A270DD6}"/>
          </ac:spMkLst>
        </pc:spChg>
        <pc:spChg chg="add">
          <ac:chgData name="Johnson, Heather [CA999]" userId="b3865ca2-008f-4bf8-85f0-4fb54f9adbf8" providerId="ADAL" clId="{AB826199-75E8-4A57-A90C-CAE5E596238F}" dt="2025-10-31T14:46:33.390" v="195" actId="26606"/>
          <ac:spMkLst>
            <pc:docMk/>
            <pc:sldMk cId="2946371616" sldId="266"/>
            <ac:spMk id="58" creationId="{3FCFB1DE-0B7E-48CC-BA90-B2AB0889F9D6}"/>
          </ac:spMkLst>
        </pc:spChg>
        <pc:picChg chg="add mod">
          <ac:chgData name="Johnson, Heather [CA999]" userId="b3865ca2-008f-4bf8-85f0-4fb54f9adbf8" providerId="ADAL" clId="{AB826199-75E8-4A57-A90C-CAE5E596238F}" dt="2025-10-31T14:46:38.394" v="196" actId="1076"/>
          <ac:picMkLst>
            <pc:docMk/>
            <pc:sldMk cId="2946371616" sldId="266"/>
            <ac:picMk id="3" creationId="{E2B958C1-2530-B4D8-3614-E6403F79E14B}"/>
          </ac:picMkLst>
        </pc:picChg>
        <pc:picChg chg="mod ord">
          <ac:chgData name="Johnson, Heather [CA999]" userId="b3865ca2-008f-4bf8-85f0-4fb54f9adbf8" providerId="ADAL" clId="{AB826199-75E8-4A57-A90C-CAE5E596238F}" dt="2025-10-31T14:46:33.390" v="195" actId="26606"/>
          <ac:picMkLst>
            <pc:docMk/>
            <pc:sldMk cId="2946371616" sldId="266"/>
            <ac:picMk id="10" creationId="{7B8706C1-A33A-0189-96F4-91D78541E9ED}"/>
          </ac:picMkLst>
        </pc:picChg>
      </pc:sldChg>
      <pc:sldChg chg="addSp delSp modSp add mod ord setBg setClrOvrMap delDesignElem chgLayout">
        <pc:chgData name="Johnson, Heather [CA999]" userId="b3865ca2-008f-4bf8-85f0-4fb54f9adbf8" providerId="ADAL" clId="{AB826199-75E8-4A57-A90C-CAE5E596238F}" dt="2025-11-01T07:27:25.680" v="955" actId="1076"/>
        <pc:sldMkLst>
          <pc:docMk/>
          <pc:sldMk cId="140737497" sldId="267"/>
        </pc:sldMkLst>
        <pc:spChg chg="add mod">
          <ac:chgData name="Johnson, Heather [CA999]" userId="b3865ca2-008f-4bf8-85f0-4fb54f9adbf8" providerId="ADAL" clId="{AB826199-75E8-4A57-A90C-CAE5E596238F}" dt="2025-11-01T07:26:46.586" v="940" actId="21"/>
          <ac:spMkLst>
            <pc:docMk/>
            <pc:sldMk cId="140737497" sldId="267"/>
            <ac:spMk id="11" creationId="{28AEBE62-B72D-C896-95FC-5AF425666E9A}"/>
          </ac:spMkLst>
        </pc:spChg>
        <pc:spChg chg="add mod">
          <ac:chgData name="Johnson, Heather [CA999]" userId="b3865ca2-008f-4bf8-85f0-4fb54f9adbf8" providerId="ADAL" clId="{AB826199-75E8-4A57-A90C-CAE5E596238F}" dt="2025-11-01T07:27:25.680" v="955" actId="1076"/>
          <ac:spMkLst>
            <pc:docMk/>
            <pc:sldMk cId="140737497" sldId="267"/>
            <ac:spMk id="13" creationId="{E4ED72A6-99FA-3A60-4EB3-FD673D1AEB8A}"/>
          </ac:spMkLst>
        </pc:spChg>
        <pc:spChg chg="add">
          <ac:chgData name="Johnson, Heather [CA999]" userId="b3865ca2-008f-4bf8-85f0-4fb54f9adbf8" providerId="ADAL" clId="{AB826199-75E8-4A57-A90C-CAE5E596238F}" dt="2025-11-01T07:21:27.281" v="827" actId="26606"/>
          <ac:spMkLst>
            <pc:docMk/>
            <pc:sldMk cId="140737497" sldId="267"/>
            <ac:spMk id="44" creationId="{B14C2221-2B8C-494D-9442-F812DF4E8794}"/>
          </ac:spMkLst>
        </pc:spChg>
        <pc:graphicFrameChg chg="add mod modGraphic">
          <ac:chgData name="Johnson, Heather [CA999]" userId="b3865ca2-008f-4bf8-85f0-4fb54f9adbf8" providerId="ADAL" clId="{AB826199-75E8-4A57-A90C-CAE5E596238F}" dt="2025-11-01T07:26:09.246" v="917" actId="255"/>
          <ac:graphicFrameMkLst>
            <pc:docMk/>
            <pc:sldMk cId="140737497" sldId="267"/>
            <ac:graphicFrameMk id="39" creationId="{3641CAA6-5A73-E9AC-2F41-3BD324D15B0E}"/>
          </ac:graphicFrameMkLst>
        </pc:graphicFrameChg>
        <pc:picChg chg="add mod ord">
          <ac:chgData name="Johnson, Heather [CA999]" userId="b3865ca2-008f-4bf8-85f0-4fb54f9adbf8" providerId="ADAL" clId="{AB826199-75E8-4A57-A90C-CAE5E596238F}" dt="2025-11-01T07:21:59.394" v="831" actId="1076"/>
          <ac:picMkLst>
            <pc:docMk/>
            <pc:sldMk cId="140737497" sldId="267"/>
            <ac:picMk id="7" creationId="{B0947FA8-6735-18B2-1F85-E8B9C64C9D32}"/>
          </ac:picMkLst>
        </pc:picChg>
      </pc:sldChg>
      <pc:sldChg chg="addSp delSp modSp add mod">
        <pc:chgData name="Johnson, Heather [CA999]" userId="b3865ca2-008f-4bf8-85f0-4fb54f9adbf8" providerId="ADAL" clId="{AB826199-75E8-4A57-A90C-CAE5E596238F}" dt="2025-11-03T15:38:33.288" v="987" actId="20577"/>
        <pc:sldMkLst>
          <pc:docMk/>
          <pc:sldMk cId="2940028216" sldId="268"/>
        </pc:sldMkLst>
        <pc:spChg chg="add del mod">
          <ac:chgData name="Johnson, Heather [CA999]" userId="b3865ca2-008f-4bf8-85f0-4fb54f9adbf8" providerId="ADAL" clId="{AB826199-75E8-4A57-A90C-CAE5E596238F}" dt="2025-11-03T15:20:21.649" v="975" actId="478"/>
          <ac:spMkLst>
            <pc:docMk/>
            <pc:sldMk cId="2940028216" sldId="268"/>
            <ac:spMk id="3" creationId="{5EF376B3-C07D-5240-E9AC-812DBEABF350}"/>
          </ac:spMkLst>
        </pc:spChg>
        <pc:spChg chg="del">
          <ac:chgData name="Johnson, Heather [CA999]" userId="b3865ca2-008f-4bf8-85f0-4fb54f9adbf8" providerId="ADAL" clId="{AB826199-75E8-4A57-A90C-CAE5E596238F}" dt="2025-11-03T15:20:09.530" v="973" actId="478"/>
          <ac:spMkLst>
            <pc:docMk/>
            <pc:sldMk cId="2940028216" sldId="268"/>
            <ac:spMk id="8" creationId="{1DBF9DC1-9C73-A861-B633-33914C2853EE}"/>
          </ac:spMkLst>
        </pc:spChg>
        <pc:spChg chg="mod">
          <ac:chgData name="Johnson, Heather [CA999]" userId="b3865ca2-008f-4bf8-85f0-4fb54f9adbf8" providerId="ADAL" clId="{AB826199-75E8-4A57-A90C-CAE5E596238F}" dt="2025-11-03T15:38:33.288" v="987" actId="20577"/>
          <ac:spMkLst>
            <pc:docMk/>
            <pc:sldMk cId="2940028216" sldId="268"/>
            <ac:spMk id="22" creationId="{6BD2E000-7452-61CD-EA8E-2D221832AE4B}"/>
          </ac:spMkLst>
        </pc:spChg>
        <pc:graphicFrameChg chg="mod">
          <ac:chgData name="Johnson, Heather [CA999]" userId="b3865ca2-008f-4bf8-85f0-4fb54f9adbf8" providerId="ADAL" clId="{AB826199-75E8-4A57-A90C-CAE5E596238F}" dt="2025-11-03T15:38:28.333" v="984" actId="1076"/>
          <ac:graphicFrameMkLst>
            <pc:docMk/>
            <pc:sldMk cId="2940028216" sldId="268"/>
            <ac:graphicFrameMk id="16" creationId="{F90B4188-7786-4465-1A2F-B2A24A03A3B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13151-AD4C-45D8-B4D3-AC11AB67C9F9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94BB72-0F4B-4BF8-A080-64F6D2478EB8}">
      <dgm:prSet custT="1"/>
      <dgm:spPr/>
      <dgm:t>
        <a:bodyPr/>
        <a:lstStyle/>
        <a:p>
          <a:r>
            <a:rPr lang="en-US" sz="2400" dirty="0"/>
            <a:t>Founded October 31</a:t>
          </a:r>
          <a:r>
            <a:rPr lang="en-US" sz="2400" baseline="30000" dirty="0"/>
            <a:t>st</a:t>
          </a:r>
          <a:r>
            <a:rPr lang="en-US" sz="2400" dirty="0"/>
            <a:t> 1931</a:t>
          </a:r>
        </a:p>
      </dgm:t>
    </dgm:pt>
    <dgm:pt modelId="{93C7100A-9179-4F69-8DE3-0A6C3D19A8AE}" type="parTrans" cxnId="{330A03F8-B230-4305-B413-8CF4874BACDD}">
      <dgm:prSet/>
      <dgm:spPr/>
      <dgm:t>
        <a:bodyPr/>
        <a:lstStyle/>
        <a:p>
          <a:endParaRPr lang="en-US" sz="2400"/>
        </a:p>
      </dgm:t>
    </dgm:pt>
    <dgm:pt modelId="{0010A503-FF92-441D-A378-FA6087E2EFDD}" type="sibTrans" cxnId="{330A03F8-B230-4305-B413-8CF4874BACDD}">
      <dgm:prSet/>
      <dgm:spPr/>
      <dgm:t>
        <a:bodyPr/>
        <a:lstStyle/>
        <a:p>
          <a:endParaRPr lang="en-US" sz="2400"/>
        </a:p>
      </dgm:t>
    </dgm:pt>
    <dgm:pt modelId="{1F8F38E8-DBD7-4957-93AA-26CEE9B7F63A}">
      <dgm:prSet custT="1"/>
      <dgm:spPr/>
      <dgm:t>
        <a:bodyPr/>
        <a:lstStyle/>
        <a:p>
          <a:r>
            <a:rPr lang="en-US" sz="2400" dirty="0"/>
            <a:t>Installed 1</a:t>
          </a:r>
          <a:r>
            <a:rPr lang="en-US" sz="2400" baseline="30000" dirty="0"/>
            <a:t>st</a:t>
          </a:r>
          <a:r>
            <a:rPr lang="en-US" sz="2400" dirty="0"/>
            <a:t> stoplight in Tijuana </a:t>
          </a:r>
        </a:p>
      </dgm:t>
    </dgm:pt>
    <dgm:pt modelId="{906F0402-061C-4409-BA90-2C72AF032FB2}" type="parTrans" cxnId="{15C26B88-5032-4C0E-BAD8-A61FFFBFE65B}">
      <dgm:prSet/>
      <dgm:spPr/>
      <dgm:t>
        <a:bodyPr/>
        <a:lstStyle/>
        <a:p>
          <a:endParaRPr lang="en-US" sz="2400"/>
        </a:p>
      </dgm:t>
    </dgm:pt>
    <dgm:pt modelId="{F49C7A55-915B-4626-9ACA-6B700909468E}" type="sibTrans" cxnId="{15C26B88-5032-4C0E-BAD8-A61FFFBFE65B}">
      <dgm:prSet/>
      <dgm:spPr/>
      <dgm:t>
        <a:bodyPr/>
        <a:lstStyle/>
        <a:p>
          <a:endParaRPr lang="en-US" sz="2400"/>
        </a:p>
      </dgm:t>
    </dgm:pt>
    <dgm:pt modelId="{397116D9-B239-4CFB-812B-12C913A8E968}">
      <dgm:prSet custT="1"/>
      <dgm:spPr/>
      <dgm:t>
        <a:bodyPr/>
        <a:lstStyle/>
        <a:p>
          <a:r>
            <a:rPr lang="en-US" sz="2400"/>
            <a:t>26 year English Laboratory with RC La Jolla  &amp; Thousand Oaks</a:t>
          </a:r>
        </a:p>
      </dgm:t>
    </dgm:pt>
    <dgm:pt modelId="{F4F12B1F-F604-41AF-8220-78CFED9AA4AD}" type="parTrans" cxnId="{15C35133-824F-40FA-8FB6-950369524675}">
      <dgm:prSet/>
      <dgm:spPr/>
      <dgm:t>
        <a:bodyPr/>
        <a:lstStyle/>
        <a:p>
          <a:endParaRPr lang="en-US" sz="2400"/>
        </a:p>
      </dgm:t>
    </dgm:pt>
    <dgm:pt modelId="{36F36FBC-EFB5-49F2-92B2-4961B7DB3B85}" type="sibTrans" cxnId="{15C35133-824F-40FA-8FB6-950369524675}">
      <dgm:prSet/>
      <dgm:spPr/>
      <dgm:t>
        <a:bodyPr/>
        <a:lstStyle/>
        <a:p>
          <a:endParaRPr lang="en-US" sz="2400"/>
        </a:p>
      </dgm:t>
    </dgm:pt>
    <dgm:pt modelId="{23610A12-F998-4DC3-88FC-09CA1303AD4E}">
      <dgm:prSet custT="1"/>
      <dgm:spPr/>
      <dgm:t>
        <a:bodyPr/>
        <a:lstStyle/>
        <a:p>
          <a:r>
            <a:rPr lang="en-US" sz="2400" dirty="0"/>
            <a:t>Over $3M in Children’s health projects – Castro Limon &amp; Hospital de las Californias</a:t>
          </a:r>
        </a:p>
      </dgm:t>
    </dgm:pt>
    <dgm:pt modelId="{20EC2712-559E-4139-8003-69149CE23119}" type="parTrans" cxnId="{3FC92582-FF75-4F15-BAEB-EA2984CD821E}">
      <dgm:prSet/>
      <dgm:spPr/>
      <dgm:t>
        <a:bodyPr/>
        <a:lstStyle/>
        <a:p>
          <a:endParaRPr lang="en-US" sz="2400"/>
        </a:p>
      </dgm:t>
    </dgm:pt>
    <dgm:pt modelId="{4219DB29-EAF6-427E-8324-D5E64B060D59}" type="sibTrans" cxnId="{3FC92582-FF75-4F15-BAEB-EA2984CD821E}">
      <dgm:prSet/>
      <dgm:spPr/>
      <dgm:t>
        <a:bodyPr/>
        <a:lstStyle/>
        <a:p>
          <a:endParaRPr lang="en-US" sz="2400"/>
        </a:p>
      </dgm:t>
    </dgm:pt>
    <dgm:pt modelId="{E3D95287-1887-44E5-879D-87F7AF9F8D89}">
      <dgm:prSet custT="1"/>
      <dgm:spPr/>
      <dgm:t>
        <a:bodyPr/>
        <a:lstStyle/>
        <a:p>
          <a:r>
            <a:rPr lang="en-US" sz="2400" dirty="0"/>
            <a:t>+$7M of firefighter equipment coordinated and donated to the district Fire Houses</a:t>
          </a:r>
        </a:p>
      </dgm:t>
    </dgm:pt>
    <dgm:pt modelId="{0B4FCD6B-2C1A-4D49-B790-EBB4263D4633}" type="parTrans" cxnId="{34A39D29-13EB-49DF-86FC-D060B2C7525B}">
      <dgm:prSet/>
      <dgm:spPr/>
      <dgm:t>
        <a:bodyPr/>
        <a:lstStyle/>
        <a:p>
          <a:endParaRPr lang="en-US" sz="2400"/>
        </a:p>
      </dgm:t>
    </dgm:pt>
    <dgm:pt modelId="{E3493762-5A5F-4F9E-9560-07E2BD3CEDA0}" type="sibTrans" cxnId="{34A39D29-13EB-49DF-86FC-D060B2C7525B}">
      <dgm:prSet/>
      <dgm:spPr/>
      <dgm:t>
        <a:bodyPr/>
        <a:lstStyle/>
        <a:p>
          <a:endParaRPr lang="en-US" sz="2400"/>
        </a:p>
      </dgm:t>
    </dgm:pt>
    <dgm:pt modelId="{F9F1C816-B0B7-4685-8278-CEE6F21F63D8}">
      <dgm:prSet custT="1"/>
      <dgm:spPr/>
      <dgm:t>
        <a:bodyPr/>
        <a:lstStyle/>
        <a:p>
          <a:r>
            <a:rPr lang="en-US" sz="2400"/>
            <a:t>16 </a:t>
          </a:r>
          <a:r>
            <a:rPr lang="en-US" sz="2400" dirty="0"/>
            <a:t>Past District Governors</a:t>
          </a:r>
        </a:p>
      </dgm:t>
    </dgm:pt>
    <dgm:pt modelId="{C93F6B58-543E-4DB4-B02B-E4DCD4FE09A5}" type="parTrans" cxnId="{7563682F-0BEE-46F3-9168-BCC7520E76A3}">
      <dgm:prSet/>
      <dgm:spPr/>
      <dgm:t>
        <a:bodyPr/>
        <a:lstStyle/>
        <a:p>
          <a:endParaRPr lang="en-US" sz="2400"/>
        </a:p>
      </dgm:t>
    </dgm:pt>
    <dgm:pt modelId="{9F1F86FB-71A5-4E73-AC2D-29DD23DFE78D}" type="sibTrans" cxnId="{7563682F-0BEE-46F3-9168-BCC7520E76A3}">
      <dgm:prSet/>
      <dgm:spPr/>
      <dgm:t>
        <a:bodyPr/>
        <a:lstStyle/>
        <a:p>
          <a:endParaRPr lang="en-US" sz="2400"/>
        </a:p>
      </dgm:t>
    </dgm:pt>
    <dgm:pt modelId="{EA1A8649-B8A2-4063-B17A-21F357995C8F}">
      <dgm:prSet custT="1"/>
      <dgm:spPr/>
      <dgm:t>
        <a:bodyPr/>
        <a:lstStyle/>
        <a:p>
          <a:r>
            <a:rPr lang="en-US" sz="2400" dirty="0"/>
            <a:t>Rotaract &amp; Interact </a:t>
          </a:r>
          <a:r>
            <a:rPr lang="en-US" sz="2400" dirty="0" err="1"/>
            <a:t>Parnters</a:t>
          </a:r>
          <a:endParaRPr lang="en-US" sz="2400" dirty="0"/>
        </a:p>
      </dgm:t>
    </dgm:pt>
    <dgm:pt modelId="{E735EC0F-C02E-4CE6-8E73-64C81BF66B9F}" type="parTrans" cxnId="{9C076C11-95AD-4163-BEAE-99EB9C1FB395}">
      <dgm:prSet/>
      <dgm:spPr/>
      <dgm:t>
        <a:bodyPr/>
        <a:lstStyle/>
        <a:p>
          <a:endParaRPr lang="en-US" sz="2400"/>
        </a:p>
      </dgm:t>
    </dgm:pt>
    <dgm:pt modelId="{A2264827-F478-4524-969A-7DD8A1020E8F}" type="sibTrans" cxnId="{9C076C11-95AD-4163-BEAE-99EB9C1FB395}">
      <dgm:prSet/>
      <dgm:spPr/>
      <dgm:t>
        <a:bodyPr/>
        <a:lstStyle/>
        <a:p>
          <a:endParaRPr lang="en-US" sz="2400"/>
        </a:p>
      </dgm:t>
    </dgm:pt>
    <dgm:pt modelId="{88B7F428-D788-47F1-935D-BB6E982EE2A1}" type="pres">
      <dgm:prSet presAssocID="{DCD13151-AD4C-45D8-B4D3-AC11AB67C9F9}" presName="vert0" presStyleCnt="0">
        <dgm:presLayoutVars>
          <dgm:dir/>
          <dgm:animOne val="branch"/>
          <dgm:animLvl val="lvl"/>
        </dgm:presLayoutVars>
      </dgm:prSet>
      <dgm:spPr/>
    </dgm:pt>
    <dgm:pt modelId="{E9EA29E4-1C82-49F0-92A9-06D5B6F1C370}" type="pres">
      <dgm:prSet presAssocID="{7C94BB72-0F4B-4BF8-A080-64F6D2478EB8}" presName="thickLine" presStyleLbl="alignNode1" presStyleIdx="0" presStyleCnt="7"/>
      <dgm:spPr/>
    </dgm:pt>
    <dgm:pt modelId="{1B98E803-1FC6-4A07-9D0A-D2363321E96B}" type="pres">
      <dgm:prSet presAssocID="{7C94BB72-0F4B-4BF8-A080-64F6D2478EB8}" presName="horz1" presStyleCnt="0"/>
      <dgm:spPr/>
    </dgm:pt>
    <dgm:pt modelId="{0E855FA7-C32A-4A4C-B0C6-34AE8F300CBE}" type="pres">
      <dgm:prSet presAssocID="{7C94BB72-0F4B-4BF8-A080-64F6D2478EB8}" presName="tx1" presStyleLbl="revTx" presStyleIdx="0" presStyleCnt="7"/>
      <dgm:spPr/>
    </dgm:pt>
    <dgm:pt modelId="{CF864751-1469-4366-A976-DF0DCB192961}" type="pres">
      <dgm:prSet presAssocID="{7C94BB72-0F4B-4BF8-A080-64F6D2478EB8}" presName="vert1" presStyleCnt="0"/>
      <dgm:spPr/>
    </dgm:pt>
    <dgm:pt modelId="{9879A95E-E32D-467F-9470-178897477A0C}" type="pres">
      <dgm:prSet presAssocID="{F9F1C816-B0B7-4685-8278-CEE6F21F63D8}" presName="thickLine" presStyleLbl="alignNode1" presStyleIdx="1" presStyleCnt="7"/>
      <dgm:spPr/>
    </dgm:pt>
    <dgm:pt modelId="{E76ABEFE-CEED-4520-AAC8-A917AD91302A}" type="pres">
      <dgm:prSet presAssocID="{F9F1C816-B0B7-4685-8278-CEE6F21F63D8}" presName="horz1" presStyleCnt="0"/>
      <dgm:spPr/>
    </dgm:pt>
    <dgm:pt modelId="{8099548F-FAC1-4CBB-B2F6-79670DCBD3D0}" type="pres">
      <dgm:prSet presAssocID="{F9F1C816-B0B7-4685-8278-CEE6F21F63D8}" presName="tx1" presStyleLbl="revTx" presStyleIdx="1" presStyleCnt="7"/>
      <dgm:spPr/>
    </dgm:pt>
    <dgm:pt modelId="{DF6BD708-B675-4E9D-84B4-D0B7E6CF81BC}" type="pres">
      <dgm:prSet presAssocID="{F9F1C816-B0B7-4685-8278-CEE6F21F63D8}" presName="vert1" presStyleCnt="0"/>
      <dgm:spPr/>
    </dgm:pt>
    <dgm:pt modelId="{9C419F0A-D08F-430D-96FD-A5CFDFF716BA}" type="pres">
      <dgm:prSet presAssocID="{1F8F38E8-DBD7-4957-93AA-26CEE9B7F63A}" presName="thickLine" presStyleLbl="alignNode1" presStyleIdx="2" presStyleCnt="7"/>
      <dgm:spPr/>
    </dgm:pt>
    <dgm:pt modelId="{2BCCF0EA-741D-4DA7-9754-0E23E6D27F3C}" type="pres">
      <dgm:prSet presAssocID="{1F8F38E8-DBD7-4957-93AA-26CEE9B7F63A}" presName="horz1" presStyleCnt="0"/>
      <dgm:spPr/>
    </dgm:pt>
    <dgm:pt modelId="{3150A8C3-9DDB-4273-8DB8-8E77B0FA644D}" type="pres">
      <dgm:prSet presAssocID="{1F8F38E8-DBD7-4957-93AA-26CEE9B7F63A}" presName="tx1" presStyleLbl="revTx" presStyleIdx="2" presStyleCnt="7"/>
      <dgm:spPr/>
    </dgm:pt>
    <dgm:pt modelId="{BEFFCA6F-7CD4-407C-8AE0-3BD7FCB510B0}" type="pres">
      <dgm:prSet presAssocID="{1F8F38E8-DBD7-4957-93AA-26CEE9B7F63A}" presName="vert1" presStyleCnt="0"/>
      <dgm:spPr/>
    </dgm:pt>
    <dgm:pt modelId="{E9DAA79A-306E-4AF7-945E-1699D0C8CE86}" type="pres">
      <dgm:prSet presAssocID="{EA1A8649-B8A2-4063-B17A-21F357995C8F}" presName="thickLine" presStyleLbl="alignNode1" presStyleIdx="3" presStyleCnt="7"/>
      <dgm:spPr/>
    </dgm:pt>
    <dgm:pt modelId="{CC5DDEAA-4CD8-4E38-8B4E-9C1A583F946B}" type="pres">
      <dgm:prSet presAssocID="{EA1A8649-B8A2-4063-B17A-21F357995C8F}" presName="horz1" presStyleCnt="0"/>
      <dgm:spPr/>
    </dgm:pt>
    <dgm:pt modelId="{4B8B372C-A980-4A13-96D3-B48DD662D905}" type="pres">
      <dgm:prSet presAssocID="{EA1A8649-B8A2-4063-B17A-21F357995C8F}" presName="tx1" presStyleLbl="revTx" presStyleIdx="3" presStyleCnt="7"/>
      <dgm:spPr/>
    </dgm:pt>
    <dgm:pt modelId="{D6B80E77-9C07-414C-B6B6-6D01058864E7}" type="pres">
      <dgm:prSet presAssocID="{EA1A8649-B8A2-4063-B17A-21F357995C8F}" presName="vert1" presStyleCnt="0"/>
      <dgm:spPr/>
    </dgm:pt>
    <dgm:pt modelId="{69612276-FF63-48DD-8A29-ABC0F6AFEB7C}" type="pres">
      <dgm:prSet presAssocID="{397116D9-B239-4CFB-812B-12C913A8E968}" presName="thickLine" presStyleLbl="alignNode1" presStyleIdx="4" presStyleCnt="7"/>
      <dgm:spPr/>
    </dgm:pt>
    <dgm:pt modelId="{3C3C706E-58F6-4350-8CE9-D6C182D0495B}" type="pres">
      <dgm:prSet presAssocID="{397116D9-B239-4CFB-812B-12C913A8E968}" presName="horz1" presStyleCnt="0"/>
      <dgm:spPr/>
    </dgm:pt>
    <dgm:pt modelId="{A69363EB-40A3-4FAB-B05E-188760BD6C6B}" type="pres">
      <dgm:prSet presAssocID="{397116D9-B239-4CFB-812B-12C913A8E968}" presName="tx1" presStyleLbl="revTx" presStyleIdx="4" presStyleCnt="7"/>
      <dgm:spPr/>
    </dgm:pt>
    <dgm:pt modelId="{A9FB511F-113D-4A2E-97F2-DD8EF4FC8502}" type="pres">
      <dgm:prSet presAssocID="{397116D9-B239-4CFB-812B-12C913A8E968}" presName="vert1" presStyleCnt="0"/>
      <dgm:spPr/>
    </dgm:pt>
    <dgm:pt modelId="{AC088AFC-B36C-4277-9526-89B65D23580D}" type="pres">
      <dgm:prSet presAssocID="{23610A12-F998-4DC3-88FC-09CA1303AD4E}" presName="thickLine" presStyleLbl="alignNode1" presStyleIdx="5" presStyleCnt="7"/>
      <dgm:spPr/>
    </dgm:pt>
    <dgm:pt modelId="{B46B5B93-C591-4A0B-A74E-33C51E6D0095}" type="pres">
      <dgm:prSet presAssocID="{23610A12-F998-4DC3-88FC-09CA1303AD4E}" presName="horz1" presStyleCnt="0"/>
      <dgm:spPr/>
    </dgm:pt>
    <dgm:pt modelId="{770CCE4E-3D01-4086-AEED-78D914BCB0E9}" type="pres">
      <dgm:prSet presAssocID="{23610A12-F998-4DC3-88FC-09CA1303AD4E}" presName="tx1" presStyleLbl="revTx" presStyleIdx="5" presStyleCnt="7"/>
      <dgm:spPr/>
    </dgm:pt>
    <dgm:pt modelId="{FD55F0F0-B6D5-4031-BA54-56C98F0308A6}" type="pres">
      <dgm:prSet presAssocID="{23610A12-F998-4DC3-88FC-09CA1303AD4E}" presName="vert1" presStyleCnt="0"/>
      <dgm:spPr/>
    </dgm:pt>
    <dgm:pt modelId="{AB907285-5B85-4598-AD4C-23F6549D59A5}" type="pres">
      <dgm:prSet presAssocID="{E3D95287-1887-44E5-879D-87F7AF9F8D89}" presName="thickLine" presStyleLbl="alignNode1" presStyleIdx="6" presStyleCnt="7"/>
      <dgm:spPr/>
    </dgm:pt>
    <dgm:pt modelId="{9EF4A6CE-1B84-40ED-B341-A6A095268FE7}" type="pres">
      <dgm:prSet presAssocID="{E3D95287-1887-44E5-879D-87F7AF9F8D89}" presName="horz1" presStyleCnt="0"/>
      <dgm:spPr/>
    </dgm:pt>
    <dgm:pt modelId="{8D3CE37B-1E9E-45DD-86ED-86EB2155CBA1}" type="pres">
      <dgm:prSet presAssocID="{E3D95287-1887-44E5-879D-87F7AF9F8D89}" presName="tx1" presStyleLbl="revTx" presStyleIdx="6" presStyleCnt="7"/>
      <dgm:spPr/>
    </dgm:pt>
    <dgm:pt modelId="{9E6FEBB3-65DA-4051-81B6-93F0B20D1C14}" type="pres">
      <dgm:prSet presAssocID="{E3D95287-1887-44E5-879D-87F7AF9F8D89}" presName="vert1" presStyleCnt="0"/>
      <dgm:spPr/>
    </dgm:pt>
  </dgm:ptLst>
  <dgm:cxnLst>
    <dgm:cxn modelId="{CC2BCA08-BF21-49B5-ADFB-39496E121CB1}" type="presOf" srcId="{1F8F38E8-DBD7-4957-93AA-26CEE9B7F63A}" destId="{3150A8C3-9DDB-4273-8DB8-8E77B0FA644D}" srcOrd="0" destOrd="0" presId="urn:microsoft.com/office/officeart/2008/layout/LinedList"/>
    <dgm:cxn modelId="{9C076C11-95AD-4163-BEAE-99EB9C1FB395}" srcId="{DCD13151-AD4C-45D8-B4D3-AC11AB67C9F9}" destId="{EA1A8649-B8A2-4063-B17A-21F357995C8F}" srcOrd="3" destOrd="0" parTransId="{E735EC0F-C02E-4CE6-8E73-64C81BF66B9F}" sibTransId="{A2264827-F478-4524-969A-7DD8A1020E8F}"/>
    <dgm:cxn modelId="{34A39D29-13EB-49DF-86FC-D060B2C7525B}" srcId="{DCD13151-AD4C-45D8-B4D3-AC11AB67C9F9}" destId="{E3D95287-1887-44E5-879D-87F7AF9F8D89}" srcOrd="6" destOrd="0" parTransId="{0B4FCD6B-2C1A-4D49-B790-EBB4263D4633}" sibTransId="{E3493762-5A5F-4F9E-9560-07E2BD3CEDA0}"/>
    <dgm:cxn modelId="{BCD12C2E-35B0-47C4-A486-D6910F28A5E4}" type="presOf" srcId="{F9F1C816-B0B7-4685-8278-CEE6F21F63D8}" destId="{8099548F-FAC1-4CBB-B2F6-79670DCBD3D0}" srcOrd="0" destOrd="0" presId="urn:microsoft.com/office/officeart/2008/layout/LinedList"/>
    <dgm:cxn modelId="{7563682F-0BEE-46F3-9168-BCC7520E76A3}" srcId="{DCD13151-AD4C-45D8-B4D3-AC11AB67C9F9}" destId="{F9F1C816-B0B7-4685-8278-CEE6F21F63D8}" srcOrd="1" destOrd="0" parTransId="{C93F6B58-543E-4DB4-B02B-E4DCD4FE09A5}" sibTransId="{9F1F86FB-71A5-4E73-AC2D-29DD23DFE78D}"/>
    <dgm:cxn modelId="{15C35133-824F-40FA-8FB6-950369524675}" srcId="{DCD13151-AD4C-45D8-B4D3-AC11AB67C9F9}" destId="{397116D9-B239-4CFB-812B-12C913A8E968}" srcOrd="4" destOrd="0" parTransId="{F4F12B1F-F604-41AF-8220-78CFED9AA4AD}" sibTransId="{36F36FBC-EFB5-49F2-92B2-4961B7DB3B85}"/>
    <dgm:cxn modelId="{F72BCB5D-968E-4D9C-8A1D-2656E0C4E503}" type="presOf" srcId="{EA1A8649-B8A2-4063-B17A-21F357995C8F}" destId="{4B8B372C-A980-4A13-96D3-B48DD662D905}" srcOrd="0" destOrd="0" presId="urn:microsoft.com/office/officeart/2008/layout/LinedList"/>
    <dgm:cxn modelId="{5D266941-E527-4EC3-8414-A852387D7F1B}" type="presOf" srcId="{397116D9-B239-4CFB-812B-12C913A8E968}" destId="{A69363EB-40A3-4FAB-B05E-188760BD6C6B}" srcOrd="0" destOrd="0" presId="urn:microsoft.com/office/officeart/2008/layout/LinedList"/>
    <dgm:cxn modelId="{3FC92582-FF75-4F15-BAEB-EA2984CD821E}" srcId="{DCD13151-AD4C-45D8-B4D3-AC11AB67C9F9}" destId="{23610A12-F998-4DC3-88FC-09CA1303AD4E}" srcOrd="5" destOrd="0" parTransId="{20EC2712-559E-4139-8003-69149CE23119}" sibTransId="{4219DB29-EAF6-427E-8324-D5E64B060D59}"/>
    <dgm:cxn modelId="{E95F8185-E8D7-44E9-8DED-BF6E24EB34CE}" type="presOf" srcId="{E3D95287-1887-44E5-879D-87F7AF9F8D89}" destId="{8D3CE37B-1E9E-45DD-86ED-86EB2155CBA1}" srcOrd="0" destOrd="0" presId="urn:microsoft.com/office/officeart/2008/layout/LinedList"/>
    <dgm:cxn modelId="{15C26B88-5032-4C0E-BAD8-A61FFFBFE65B}" srcId="{DCD13151-AD4C-45D8-B4D3-AC11AB67C9F9}" destId="{1F8F38E8-DBD7-4957-93AA-26CEE9B7F63A}" srcOrd="2" destOrd="0" parTransId="{906F0402-061C-4409-BA90-2C72AF032FB2}" sibTransId="{F49C7A55-915B-4626-9ACA-6B700909468E}"/>
    <dgm:cxn modelId="{191645C4-255E-4354-BB11-36607E360F45}" type="presOf" srcId="{23610A12-F998-4DC3-88FC-09CA1303AD4E}" destId="{770CCE4E-3D01-4086-AEED-78D914BCB0E9}" srcOrd="0" destOrd="0" presId="urn:microsoft.com/office/officeart/2008/layout/LinedList"/>
    <dgm:cxn modelId="{4F53CFE2-E6A6-4AEB-A3E7-AEECB5D8A88D}" type="presOf" srcId="{DCD13151-AD4C-45D8-B4D3-AC11AB67C9F9}" destId="{88B7F428-D788-47F1-935D-BB6E982EE2A1}" srcOrd="0" destOrd="0" presId="urn:microsoft.com/office/officeart/2008/layout/LinedList"/>
    <dgm:cxn modelId="{1478BBE8-EB27-478B-ACD8-D605E3D3460D}" type="presOf" srcId="{7C94BB72-0F4B-4BF8-A080-64F6D2478EB8}" destId="{0E855FA7-C32A-4A4C-B0C6-34AE8F300CBE}" srcOrd="0" destOrd="0" presId="urn:microsoft.com/office/officeart/2008/layout/LinedList"/>
    <dgm:cxn modelId="{330A03F8-B230-4305-B413-8CF4874BACDD}" srcId="{DCD13151-AD4C-45D8-B4D3-AC11AB67C9F9}" destId="{7C94BB72-0F4B-4BF8-A080-64F6D2478EB8}" srcOrd="0" destOrd="0" parTransId="{93C7100A-9179-4F69-8DE3-0A6C3D19A8AE}" sibTransId="{0010A503-FF92-441D-A378-FA6087E2EFDD}"/>
    <dgm:cxn modelId="{03EC2101-A447-4FC3-ABF7-FD880B7289B4}" type="presParOf" srcId="{88B7F428-D788-47F1-935D-BB6E982EE2A1}" destId="{E9EA29E4-1C82-49F0-92A9-06D5B6F1C370}" srcOrd="0" destOrd="0" presId="urn:microsoft.com/office/officeart/2008/layout/LinedList"/>
    <dgm:cxn modelId="{3358E511-5D95-4A14-B219-22E7DA598965}" type="presParOf" srcId="{88B7F428-D788-47F1-935D-BB6E982EE2A1}" destId="{1B98E803-1FC6-4A07-9D0A-D2363321E96B}" srcOrd="1" destOrd="0" presId="urn:microsoft.com/office/officeart/2008/layout/LinedList"/>
    <dgm:cxn modelId="{A288D0C1-1B81-4F13-AC56-B68A1F572C63}" type="presParOf" srcId="{1B98E803-1FC6-4A07-9D0A-D2363321E96B}" destId="{0E855FA7-C32A-4A4C-B0C6-34AE8F300CBE}" srcOrd="0" destOrd="0" presId="urn:microsoft.com/office/officeart/2008/layout/LinedList"/>
    <dgm:cxn modelId="{6F310C98-916B-4B92-8FFA-2909905F795B}" type="presParOf" srcId="{1B98E803-1FC6-4A07-9D0A-D2363321E96B}" destId="{CF864751-1469-4366-A976-DF0DCB192961}" srcOrd="1" destOrd="0" presId="urn:microsoft.com/office/officeart/2008/layout/LinedList"/>
    <dgm:cxn modelId="{0E6F11DD-0C25-4372-B17C-18B8A7EBB924}" type="presParOf" srcId="{88B7F428-D788-47F1-935D-BB6E982EE2A1}" destId="{9879A95E-E32D-467F-9470-178897477A0C}" srcOrd="2" destOrd="0" presId="urn:microsoft.com/office/officeart/2008/layout/LinedList"/>
    <dgm:cxn modelId="{06DD0BB7-E22E-4C53-9328-6CA186510ADF}" type="presParOf" srcId="{88B7F428-D788-47F1-935D-BB6E982EE2A1}" destId="{E76ABEFE-CEED-4520-AAC8-A917AD91302A}" srcOrd="3" destOrd="0" presId="urn:microsoft.com/office/officeart/2008/layout/LinedList"/>
    <dgm:cxn modelId="{4E3B5E73-26DB-40F4-9DB1-F69BD4E59311}" type="presParOf" srcId="{E76ABEFE-CEED-4520-AAC8-A917AD91302A}" destId="{8099548F-FAC1-4CBB-B2F6-79670DCBD3D0}" srcOrd="0" destOrd="0" presId="urn:microsoft.com/office/officeart/2008/layout/LinedList"/>
    <dgm:cxn modelId="{CA913D3C-6923-4375-99EA-73B4E37E39F7}" type="presParOf" srcId="{E76ABEFE-CEED-4520-AAC8-A917AD91302A}" destId="{DF6BD708-B675-4E9D-84B4-D0B7E6CF81BC}" srcOrd="1" destOrd="0" presId="urn:microsoft.com/office/officeart/2008/layout/LinedList"/>
    <dgm:cxn modelId="{FADC4417-0482-463F-8341-F6210FE903BC}" type="presParOf" srcId="{88B7F428-D788-47F1-935D-BB6E982EE2A1}" destId="{9C419F0A-D08F-430D-96FD-A5CFDFF716BA}" srcOrd="4" destOrd="0" presId="urn:microsoft.com/office/officeart/2008/layout/LinedList"/>
    <dgm:cxn modelId="{C22BF792-D996-4CBA-B249-1A2996797FD6}" type="presParOf" srcId="{88B7F428-D788-47F1-935D-BB6E982EE2A1}" destId="{2BCCF0EA-741D-4DA7-9754-0E23E6D27F3C}" srcOrd="5" destOrd="0" presId="urn:microsoft.com/office/officeart/2008/layout/LinedList"/>
    <dgm:cxn modelId="{EFD4FC97-EF40-4485-B06B-6E7385994C75}" type="presParOf" srcId="{2BCCF0EA-741D-4DA7-9754-0E23E6D27F3C}" destId="{3150A8C3-9DDB-4273-8DB8-8E77B0FA644D}" srcOrd="0" destOrd="0" presId="urn:microsoft.com/office/officeart/2008/layout/LinedList"/>
    <dgm:cxn modelId="{8506D9F5-BE60-4B34-A080-2EE32270CF52}" type="presParOf" srcId="{2BCCF0EA-741D-4DA7-9754-0E23E6D27F3C}" destId="{BEFFCA6F-7CD4-407C-8AE0-3BD7FCB510B0}" srcOrd="1" destOrd="0" presId="urn:microsoft.com/office/officeart/2008/layout/LinedList"/>
    <dgm:cxn modelId="{E0EE5486-A81C-4C0D-BD09-B83BB5A7033D}" type="presParOf" srcId="{88B7F428-D788-47F1-935D-BB6E982EE2A1}" destId="{E9DAA79A-306E-4AF7-945E-1699D0C8CE86}" srcOrd="6" destOrd="0" presId="urn:microsoft.com/office/officeart/2008/layout/LinedList"/>
    <dgm:cxn modelId="{99C96B6C-37FC-420E-9E43-E25FD70709CD}" type="presParOf" srcId="{88B7F428-D788-47F1-935D-BB6E982EE2A1}" destId="{CC5DDEAA-4CD8-4E38-8B4E-9C1A583F946B}" srcOrd="7" destOrd="0" presId="urn:microsoft.com/office/officeart/2008/layout/LinedList"/>
    <dgm:cxn modelId="{E42CB618-9C69-4E23-ACE1-FE014AD98A00}" type="presParOf" srcId="{CC5DDEAA-4CD8-4E38-8B4E-9C1A583F946B}" destId="{4B8B372C-A980-4A13-96D3-B48DD662D905}" srcOrd="0" destOrd="0" presId="urn:microsoft.com/office/officeart/2008/layout/LinedList"/>
    <dgm:cxn modelId="{5AC5F219-CB32-48D7-AC0E-01209110BD6E}" type="presParOf" srcId="{CC5DDEAA-4CD8-4E38-8B4E-9C1A583F946B}" destId="{D6B80E77-9C07-414C-B6B6-6D01058864E7}" srcOrd="1" destOrd="0" presId="urn:microsoft.com/office/officeart/2008/layout/LinedList"/>
    <dgm:cxn modelId="{8C633A0E-D31A-414B-A14A-A1AD8053209C}" type="presParOf" srcId="{88B7F428-D788-47F1-935D-BB6E982EE2A1}" destId="{69612276-FF63-48DD-8A29-ABC0F6AFEB7C}" srcOrd="8" destOrd="0" presId="urn:microsoft.com/office/officeart/2008/layout/LinedList"/>
    <dgm:cxn modelId="{E7303317-A5A6-4AD0-92F8-87CB21B7FE71}" type="presParOf" srcId="{88B7F428-D788-47F1-935D-BB6E982EE2A1}" destId="{3C3C706E-58F6-4350-8CE9-D6C182D0495B}" srcOrd="9" destOrd="0" presId="urn:microsoft.com/office/officeart/2008/layout/LinedList"/>
    <dgm:cxn modelId="{47D5D5E9-1C51-4965-BBB3-5559DB56F56A}" type="presParOf" srcId="{3C3C706E-58F6-4350-8CE9-D6C182D0495B}" destId="{A69363EB-40A3-4FAB-B05E-188760BD6C6B}" srcOrd="0" destOrd="0" presId="urn:microsoft.com/office/officeart/2008/layout/LinedList"/>
    <dgm:cxn modelId="{C4D80B9C-9C75-476E-91E8-14A9C874BA86}" type="presParOf" srcId="{3C3C706E-58F6-4350-8CE9-D6C182D0495B}" destId="{A9FB511F-113D-4A2E-97F2-DD8EF4FC8502}" srcOrd="1" destOrd="0" presId="urn:microsoft.com/office/officeart/2008/layout/LinedList"/>
    <dgm:cxn modelId="{AFF3E2D3-F7B7-4F82-A40C-B3FFCF63358D}" type="presParOf" srcId="{88B7F428-D788-47F1-935D-BB6E982EE2A1}" destId="{AC088AFC-B36C-4277-9526-89B65D23580D}" srcOrd="10" destOrd="0" presId="urn:microsoft.com/office/officeart/2008/layout/LinedList"/>
    <dgm:cxn modelId="{4763F181-6224-45EB-8BA5-660C1161A2E3}" type="presParOf" srcId="{88B7F428-D788-47F1-935D-BB6E982EE2A1}" destId="{B46B5B93-C591-4A0B-A74E-33C51E6D0095}" srcOrd="11" destOrd="0" presId="urn:microsoft.com/office/officeart/2008/layout/LinedList"/>
    <dgm:cxn modelId="{A8F5E28A-2B46-457D-8BE4-C29282433A2C}" type="presParOf" srcId="{B46B5B93-C591-4A0B-A74E-33C51E6D0095}" destId="{770CCE4E-3D01-4086-AEED-78D914BCB0E9}" srcOrd="0" destOrd="0" presId="urn:microsoft.com/office/officeart/2008/layout/LinedList"/>
    <dgm:cxn modelId="{9FE7EF1E-3D80-43F8-A57A-958E357491B4}" type="presParOf" srcId="{B46B5B93-C591-4A0B-A74E-33C51E6D0095}" destId="{FD55F0F0-B6D5-4031-BA54-56C98F0308A6}" srcOrd="1" destOrd="0" presId="urn:microsoft.com/office/officeart/2008/layout/LinedList"/>
    <dgm:cxn modelId="{8BBB405E-5AD8-488C-926B-F55E7AFF2104}" type="presParOf" srcId="{88B7F428-D788-47F1-935D-BB6E982EE2A1}" destId="{AB907285-5B85-4598-AD4C-23F6549D59A5}" srcOrd="12" destOrd="0" presId="urn:microsoft.com/office/officeart/2008/layout/LinedList"/>
    <dgm:cxn modelId="{9CAA89DE-609C-47C5-9C57-68A67CE71700}" type="presParOf" srcId="{88B7F428-D788-47F1-935D-BB6E982EE2A1}" destId="{9EF4A6CE-1B84-40ED-B341-A6A095268FE7}" srcOrd="13" destOrd="0" presId="urn:microsoft.com/office/officeart/2008/layout/LinedList"/>
    <dgm:cxn modelId="{C3381B19-D015-47F9-822C-C165EEA122F5}" type="presParOf" srcId="{9EF4A6CE-1B84-40ED-B341-A6A095268FE7}" destId="{8D3CE37B-1E9E-45DD-86ED-86EB2155CBA1}" srcOrd="0" destOrd="0" presId="urn:microsoft.com/office/officeart/2008/layout/LinedList"/>
    <dgm:cxn modelId="{23ADEC83-D220-4ADE-83E8-B066B2FBAB5A}" type="presParOf" srcId="{9EF4A6CE-1B84-40ED-B341-A6A095268FE7}" destId="{9E6FEBB3-65DA-4051-81B6-93F0B20D1C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A29E4-1C82-49F0-92A9-06D5B6F1C370}">
      <dsp:nvSpPr>
        <dsp:cNvPr id="0" name=""/>
        <dsp:cNvSpPr/>
      </dsp:nvSpPr>
      <dsp:spPr>
        <a:xfrm>
          <a:off x="0" y="657"/>
          <a:ext cx="715314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55FA7-C32A-4A4C-B0C6-34AE8F300CBE}">
      <dsp:nvSpPr>
        <dsp:cNvPr id="0" name=""/>
        <dsp:cNvSpPr/>
      </dsp:nvSpPr>
      <dsp:spPr>
        <a:xfrm>
          <a:off x="0" y="657"/>
          <a:ext cx="7153147" cy="76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Founded October 31</a:t>
          </a:r>
          <a:r>
            <a:rPr lang="en-US" sz="2400" kern="1200" baseline="30000" dirty="0"/>
            <a:t>st</a:t>
          </a:r>
          <a:r>
            <a:rPr lang="en-US" sz="2400" kern="1200" dirty="0"/>
            <a:t> 1931</a:t>
          </a:r>
        </a:p>
      </dsp:txBody>
      <dsp:txXfrm>
        <a:off x="0" y="657"/>
        <a:ext cx="7153147" cy="769069"/>
      </dsp:txXfrm>
    </dsp:sp>
    <dsp:sp modelId="{9879A95E-E32D-467F-9470-178897477A0C}">
      <dsp:nvSpPr>
        <dsp:cNvPr id="0" name=""/>
        <dsp:cNvSpPr/>
      </dsp:nvSpPr>
      <dsp:spPr>
        <a:xfrm>
          <a:off x="0" y="769726"/>
          <a:ext cx="715314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9548F-FAC1-4CBB-B2F6-79670DCBD3D0}">
      <dsp:nvSpPr>
        <dsp:cNvPr id="0" name=""/>
        <dsp:cNvSpPr/>
      </dsp:nvSpPr>
      <dsp:spPr>
        <a:xfrm>
          <a:off x="0" y="769726"/>
          <a:ext cx="7153147" cy="76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16 </a:t>
          </a:r>
          <a:r>
            <a:rPr lang="en-US" sz="2400" kern="1200" dirty="0"/>
            <a:t>Past District Governors</a:t>
          </a:r>
        </a:p>
      </dsp:txBody>
      <dsp:txXfrm>
        <a:off x="0" y="769726"/>
        <a:ext cx="7153147" cy="769069"/>
      </dsp:txXfrm>
    </dsp:sp>
    <dsp:sp modelId="{9C419F0A-D08F-430D-96FD-A5CFDFF716BA}">
      <dsp:nvSpPr>
        <dsp:cNvPr id="0" name=""/>
        <dsp:cNvSpPr/>
      </dsp:nvSpPr>
      <dsp:spPr>
        <a:xfrm>
          <a:off x="0" y="1538796"/>
          <a:ext cx="715314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0A8C3-9DDB-4273-8DB8-8E77B0FA644D}">
      <dsp:nvSpPr>
        <dsp:cNvPr id="0" name=""/>
        <dsp:cNvSpPr/>
      </dsp:nvSpPr>
      <dsp:spPr>
        <a:xfrm>
          <a:off x="0" y="1538796"/>
          <a:ext cx="7153147" cy="76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Installed 1</a:t>
          </a:r>
          <a:r>
            <a:rPr lang="en-US" sz="2400" kern="1200" baseline="30000" dirty="0"/>
            <a:t>st</a:t>
          </a:r>
          <a:r>
            <a:rPr lang="en-US" sz="2400" kern="1200" dirty="0"/>
            <a:t> stoplight in Tijuana </a:t>
          </a:r>
        </a:p>
      </dsp:txBody>
      <dsp:txXfrm>
        <a:off x="0" y="1538796"/>
        <a:ext cx="7153147" cy="769069"/>
      </dsp:txXfrm>
    </dsp:sp>
    <dsp:sp modelId="{E9DAA79A-306E-4AF7-945E-1699D0C8CE86}">
      <dsp:nvSpPr>
        <dsp:cNvPr id="0" name=""/>
        <dsp:cNvSpPr/>
      </dsp:nvSpPr>
      <dsp:spPr>
        <a:xfrm>
          <a:off x="0" y="2307865"/>
          <a:ext cx="715314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8B372C-A980-4A13-96D3-B48DD662D905}">
      <dsp:nvSpPr>
        <dsp:cNvPr id="0" name=""/>
        <dsp:cNvSpPr/>
      </dsp:nvSpPr>
      <dsp:spPr>
        <a:xfrm>
          <a:off x="0" y="2307865"/>
          <a:ext cx="7153147" cy="76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Rotaract &amp; Interact </a:t>
          </a:r>
          <a:r>
            <a:rPr lang="en-US" sz="2400" kern="1200" dirty="0" err="1"/>
            <a:t>Parnters</a:t>
          </a:r>
          <a:endParaRPr lang="en-US" sz="2400" kern="1200" dirty="0"/>
        </a:p>
      </dsp:txBody>
      <dsp:txXfrm>
        <a:off x="0" y="2307865"/>
        <a:ext cx="7153147" cy="769069"/>
      </dsp:txXfrm>
    </dsp:sp>
    <dsp:sp modelId="{69612276-FF63-48DD-8A29-ABC0F6AFEB7C}">
      <dsp:nvSpPr>
        <dsp:cNvPr id="0" name=""/>
        <dsp:cNvSpPr/>
      </dsp:nvSpPr>
      <dsp:spPr>
        <a:xfrm>
          <a:off x="0" y="3076935"/>
          <a:ext cx="715314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9363EB-40A3-4FAB-B05E-188760BD6C6B}">
      <dsp:nvSpPr>
        <dsp:cNvPr id="0" name=""/>
        <dsp:cNvSpPr/>
      </dsp:nvSpPr>
      <dsp:spPr>
        <a:xfrm>
          <a:off x="0" y="3076935"/>
          <a:ext cx="7153147" cy="76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26 year English Laboratory with RC La Jolla  &amp; Thousand Oaks</a:t>
          </a:r>
        </a:p>
      </dsp:txBody>
      <dsp:txXfrm>
        <a:off x="0" y="3076935"/>
        <a:ext cx="7153147" cy="769069"/>
      </dsp:txXfrm>
    </dsp:sp>
    <dsp:sp modelId="{AC088AFC-B36C-4277-9526-89B65D23580D}">
      <dsp:nvSpPr>
        <dsp:cNvPr id="0" name=""/>
        <dsp:cNvSpPr/>
      </dsp:nvSpPr>
      <dsp:spPr>
        <a:xfrm>
          <a:off x="0" y="3846004"/>
          <a:ext cx="715314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0CCE4E-3D01-4086-AEED-78D914BCB0E9}">
      <dsp:nvSpPr>
        <dsp:cNvPr id="0" name=""/>
        <dsp:cNvSpPr/>
      </dsp:nvSpPr>
      <dsp:spPr>
        <a:xfrm>
          <a:off x="0" y="3846004"/>
          <a:ext cx="7153147" cy="76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Over $3M in Children’s health projects – Castro Limon &amp; Hospital de las Californias</a:t>
          </a:r>
        </a:p>
      </dsp:txBody>
      <dsp:txXfrm>
        <a:off x="0" y="3846004"/>
        <a:ext cx="7153147" cy="769069"/>
      </dsp:txXfrm>
    </dsp:sp>
    <dsp:sp modelId="{AB907285-5B85-4598-AD4C-23F6549D59A5}">
      <dsp:nvSpPr>
        <dsp:cNvPr id="0" name=""/>
        <dsp:cNvSpPr/>
      </dsp:nvSpPr>
      <dsp:spPr>
        <a:xfrm>
          <a:off x="0" y="4615074"/>
          <a:ext cx="715314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3CE37B-1E9E-45DD-86ED-86EB2155CBA1}">
      <dsp:nvSpPr>
        <dsp:cNvPr id="0" name=""/>
        <dsp:cNvSpPr/>
      </dsp:nvSpPr>
      <dsp:spPr>
        <a:xfrm>
          <a:off x="0" y="4615074"/>
          <a:ext cx="7153147" cy="76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+$7M of firefighter equipment coordinated and donated to the district Fire Houses</a:t>
          </a:r>
        </a:p>
      </dsp:txBody>
      <dsp:txXfrm>
        <a:off x="0" y="4615074"/>
        <a:ext cx="7153147" cy="769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2085-DB2E-4F86-910B-7BA61E619F32}" type="datetimeFigureOut">
              <a:rPr lang="es-MX" smtClean="0"/>
              <a:t>03/11/2025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5395D-CF9C-49DB-A2F0-AF276561AA8A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609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06CE-D1C2-A184-2C8C-F876BB705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C3390-2818-CBF7-4824-BA803CDCE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583FE-10A6-129A-3860-CF458B0C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03/11/2025</a:t>
            </a:fld>
            <a:endParaRPr lang="es-MX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644AE-AA48-78BA-6C73-4318409D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45CB4-D5D9-713D-26B6-2B6C1DB1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284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870D-2B3A-20F1-5A38-51F0116D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1FB8C-6C30-212C-E895-985B0B88C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919B2-F8A1-ED31-7676-96059C21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03/11/2025</a:t>
            </a:fld>
            <a:endParaRPr lang="es-MX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C3EDE-A905-6D3F-949D-98E7B492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F9E2E-0C08-3C4A-808B-419D2997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467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DFFC0F-8869-4BA4-4286-0076A86A3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91EC1-CBD3-1F13-44DF-F59732051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F67A7-F8AB-DE36-2A54-4A993DD3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03/11/2025</a:t>
            </a:fld>
            <a:endParaRPr lang="es-MX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4F0F3-45C7-D9A7-2425-E571E62D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44305-778B-CC66-F95F-97C43B94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23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F126-AB64-4CFD-7855-CE050A52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5D850-0B61-C913-A4A9-DFB71A078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7074A-2D8D-667C-C6C3-DFDD984C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03/11/2025</a:t>
            </a:fld>
            <a:endParaRPr lang="es-MX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EA5B1-7DBA-093F-2FD4-AFE49FAA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C035F-A485-7CED-C060-F0313182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720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D756-D2A9-6507-3093-91845991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0A4B6-8A58-69EB-D3AB-7ACB972B1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B74BD-26A4-43A8-8732-60BD1932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03/11/2025</a:t>
            </a:fld>
            <a:endParaRPr lang="es-MX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BB7E6-0E7F-1836-4860-0DBDA2F8A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73F29-B2B7-6A77-898D-FED13DCD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538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018B-7886-F8FB-097B-61753D5B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AEBC8-814A-1510-9A5B-964421053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CD9F5-3166-61A8-3DB7-900EEDAC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DDB98-5544-B4F8-10EA-46A829D8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03/11/2025</a:t>
            </a:fld>
            <a:endParaRPr lang="es-MX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EE46A-75A9-C23B-6C27-0FC03F12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F609F-7EC5-FBFA-0D26-5AA75DC8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528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4F18-B070-B0E9-0549-98E06327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AAA3E-656D-AD50-3113-EBDD7FCD4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885FE-0C3D-70D8-07A4-2F3C80E05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1DDF0-30CB-AD36-CB83-8702E35E8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0BF39-EDC4-C09F-2644-29001D0B0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BCEA96-9C3B-9FE0-F6CE-B1E1A406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03/11/2025</a:t>
            </a:fld>
            <a:endParaRPr lang="es-MX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270E3-3DBF-2559-E4A4-9B77111C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4A31C-4E4C-6425-26A1-45B38E66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652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81B2-9729-2E07-779B-F8D69D8C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F6530-FF67-1C6B-45B8-782C4935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03/11/2025</a:t>
            </a:fld>
            <a:endParaRPr lang="es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5A7B3-5AE8-996F-F6A8-D61DD0CF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59A53-9EE5-ADF3-0015-1BCCE7C4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406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E4F216-62D1-B461-A8AA-21CC5F99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03/11/2025</a:t>
            </a:fld>
            <a:endParaRPr lang="es-MX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BCF76-8C2B-F2C8-0E60-D6CE744D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9058B-D518-D671-F8E1-A9DAD392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453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FBCCB-B022-2E2F-7471-F0174A90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D702-C487-506C-860E-A32B9D3B6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C8E36-223C-C42C-2834-C5363BC16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4F3CA-34EC-67DA-D1A5-B34725A0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03/11/2025</a:t>
            </a:fld>
            <a:endParaRPr lang="es-MX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95928-C79F-1E0A-113D-3601FA12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9A3C4-3A4A-B79A-DF3E-84CD8057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083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4BA5-4C7A-2258-AE76-4BDB9653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FC5FC0-520C-1DA9-0608-0E2DDF53A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4C8A3-F0D1-183F-60B7-775C13581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28FE0-4835-E31C-280D-DD492F09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03/11/2025</a:t>
            </a:fld>
            <a:endParaRPr lang="es-MX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16360-0524-24A4-F6B2-76670DA8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1B04E-E230-EE01-C5E0-3232343E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025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5ED0D-B112-DAC1-B66C-5AC5412A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85E46-559B-1255-4FBB-69E82BF82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81E7-1F3C-B284-DCCD-B18EEC24B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02308-179C-4F18-BB61-BC4AF219B6C2}" type="datetimeFigureOut">
              <a:rPr lang="es-MX" smtClean="0"/>
              <a:t>03/11/2025</a:t>
            </a:fld>
            <a:endParaRPr lang="es-MX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858C7-511F-D707-4F9F-2D3F1553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5D6AC-8520-06FF-65EC-59D5EB494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16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hyperlink" Target="https://grants.rotary.org/s_viewpagefield.jsp?fieldid=1330561&amp;codedid=bxduB19nZFksShQvKRELBCgJAy8rYS02H2RfUEdMYQ~~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eatho74@hot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2A77A71-D788-93E2-ECEF-6B9FAFACD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348" y="541589"/>
            <a:ext cx="8017652" cy="269041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Pediatric Oncological Operating &amp; Recovery Room Upgrade</a:t>
            </a:r>
            <a:b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 Grant # GG2685872</a:t>
            </a:r>
            <a:b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0E823F-66CB-2A7C-23EF-B45F9399B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348" y="5099566"/>
            <a:ext cx="6481746" cy="11997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u="sng" dirty="0"/>
              <a:t>Partners: 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Rotary Club of Thousand Oaks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Rotary Club of Tijuana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Centro Oncologico Pediatrico/Fundacion Castro Limon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&amp; </a:t>
            </a:r>
            <a:r>
              <a:rPr lang="en-US" sz="2400" dirty="0">
                <a:solidFill>
                  <a:srgbClr val="002060"/>
                </a:solidFill>
              </a:rPr>
              <a:t>Hopefully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AD491B-2CAF-8893-7BA8-FBCC0EDA4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25" y="5260873"/>
            <a:ext cx="3000375" cy="800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99827F-67B5-6ED8-3342-6B3C274029FF}"/>
              </a:ext>
            </a:extLst>
          </p:cNvPr>
          <p:cNvSpPr txBox="1"/>
          <p:nvPr/>
        </p:nvSpPr>
        <p:spPr>
          <a:xfrm>
            <a:off x="8958806" y="6299300"/>
            <a:ext cx="3090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rotarytijuana.org/club/</a:t>
            </a:r>
          </a:p>
        </p:txBody>
      </p:sp>
    </p:spTree>
    <p:extLst>
      <p:ext uri="{BB962C8B-B14F-4D97-AF65-F5344CB8AC3E}">
        <p14:creationId xmlns:p14="http://schemas.microsoft.com/office/powerpoint/2010/main" val="290744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E0AEC-7781-B2F8-5118-AACA25246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14C2221-2B8C-494D-9442-F812DF4E8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47FA8-6735-18B2-1F85-E8B9C64C9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44" y="5676297"/>
            <a:ext cx="3038355" cy="810228"/>
          </a:xfrm>
          <a:prstGeom prst="rect">
            <a:avLst/>
          </a:prstGeom>
        </p:spPr>
      </p:pic>
      <p:sp>
        <p:nvSpPr>
          <p:cNvPr id="14" name="AutoShape 2" descr="rotary logo">
            <a:extLst>
              <a:ext uri="{FF2B5EF4-FFF2-40B4-BE49-F238E27FC236}">
                <a16:creationId xmlns:a16="http://schemas.microsoft.com/office/drawing/2014/main" id="{9231D227-9CF8-167B-996F-FBB569F63D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39" name="CuadroTexto 9">
            <a:extLst>
              <a:ext uri="{FF2B5EF4-FFF2-40B4-BE49-F238E27FC236}">
                <a16:creationId xmlns:a16="http://schemas.microsoft.com/office/drawing/2014/main" id="{3641CAA6-5A73-E9AC-2F41-3BD324D15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940555"/>
              </p:ext>
            </p:extLst>
          </p:nvPr>
        </p:nvGraphicFramePr>
        <p:xfrm>
          <a:off x="4200652" y="730249"/>
          <a:ext cx="7153147" cy="538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28AEBE62-B72D-C896-95FC-5AF425666E9A}"/>
              </a:ext>
            </a:extLst>
          </p:cNvPr>
          <p:cNvSpPr txBox="1">
            <a:spLocks/>
          </p:cNvSpPr>
          <p:nvPr/>
        </p:nvSpPr>
        <p:spPr>
          <a:xfrm>
            <a:off x="-228600" y="456406"/>
            <a:ext cx="3143250" cy="26011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u="sng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4ED72A6-99FA-3A60-4EB3-FD673D1A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44" y="2443162"/>
            <a:ext cx="3932237" cy="16002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Why Partner with Us?</a:t>
            </a:r>
            <a:br>
              <a:rPr lang="en-US" sz="6000" dirty="0">
                <a:solidFill>
                  <a:schemeClr val="accent1"/>
                </a:solidFill>
              </a:rPr>
            </a:b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74F9-9B3B-9A6B-956B-09C0464FD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22" y="37408"/>
            <a:ext cx="4509236" cy="732291"/>
          </a:xfrm>
        </p:spPr>
        <p:txBody>
          <a:bodyPr>
            <a:normAutofit/>
          </a:bodyPr>
          <a:lstStyle/>
          <a:p>
            <a:r>
              <a:rPr lang="en-US" sz="3600" dirty="0"/>
              <a:t>The cause</a:t>
            </a:r>
            <a:endParaRPr lang="es-MX" sz="3600" dirty="0"/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68DE3D7F-9761-A453-AEE8-775F0DCEFB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4022" y="920164"/>
            <a:ext cx="5412814" cy="3162496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r>
              <a:rPr lang="en-US" sz="2600" dirty="0"/>
              <a:t>Cancer In Mexico is the leading cause of death in Children between 5 &amp; 14 years of age</a:t>
            </a:r>
          </a:p>
          <a:p>
            <a:r>
              <a:rPr lang="en-US" sz="2600" dirty="0"/>
              <a:t>Surgeries are essential in cancer care!</a:t>
            </a:r>
          </a:p>
          <a:p>
            <a:r>
              <a:rPr lang="en-US" sz="2600" dirty="0"/>
              <a:t>300 surgeries and procedures Annually</a:t>
            </a:r>
          </a:p>
          <a:p>
            <a:r>
              <a:rPr lang="en-US" sz="2600" dirty="0"/>
              <a:t>Appropriate equipment will allow Castro Limon to serve 90% more children.</a:t>
            </a:r>
            <a:endParaRPr lang="es-MX" sz="2600" dirty="0"/>
          </a:p>
          <a:p>
            <a:endParaRPr lang="es-MX" sz="26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A45B268-BBDB-4EC6-A664-CED7BF60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420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78B55DD-3C55-4B94-9031-4F3723BD4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4">
            <a:extLst>
              <a:ext uri="{FF2B5EF4-FFF2-40B4-BE49-F238E27FC236}">
                <a16:creationId xmlns:a16="http://schemas.microsoft.com/office/drawing/2014/main" id="{5D2A7419-6D3D-F2DD-1B92-295B7E8D9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048" y="465673"/>
            <a:ext cx="2754569" cy="855708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2D9BB05-ED63-4148-87AB-82720ACC3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614" y="4769536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B00B48C-8AA7-4128-AD60-76349F0C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6020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A292B9-24D8-3D1E-D91A-5DB17A592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841" y="5711997"/>
            <a:ext cx="2210937" cy="589583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760511E-86BF-4340-9949-CECB774F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10">
            <a:extLst>
              <a:ext uri="{FF2B5EF4-FFF2-40B4-BE49-F238E27FC236}">
                <a16:creationId xmlns:a16="http://schemas.microsoft.com/office/drawing/2014/main" id="{5E0EE1E7-B849-214B-0ACD-0FACD912CC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7" r="23627"/>
          <a:stretch/>
        </p:blipFill>
        <p:spPr>
          <a:xfrm>
            <a:off x="9738248" y="4604085"/>
            <a:ext cx="2093526" cy="2104336"/>
          </a:xfrm>
          <a:prstGeom prst="rect">
            <a:avLst/>
          </a:prstGeom>
        </p:spPr>
      </p:pic>
      <p:pic>
        <p:nvPicPr>
          <p:cNvPr id="10" name="Imagen 5">
            <a:extLst>
              <a:ext uri="{FF2B5EF4-FFF2-40B4-BE49-F238E27FC236}">
                <a16:creationId xmlns:a16="http://schemas.microsoft.com/office/drawing/2014/main" id="{0075D7D7-053A-AD62-6B24-D272BB51DF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910" y="1842947"/>
            <a:ext cx="1852029" cy="529545"/>
          </a:xfrm>
          <a:prstGeom prst="rect">
            <a:avLst/>
          </a:prstGeom>
        </p:spPr>
      </p:pic>
      <p:sp>
        <p:nvSpPr>
          <p:cNvPr id="14" name="AutoShape 2" descr="rotary logo">
            <a:extLst>
              <a:ext uri="{FF2B5EF4-FFF2-40B4-BE49-F238E27FC236}">
                <a16:creationId xmlns:a16="http://schemas.microsoft.com/office/drawing/2014/main" id="{71E9CA17-5160-E605-E08D-5CF9D8389A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6AB61D-327C-154D-275F-67792C74B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535" y="797658"/>
            <a:ext cx="1287434" cy="678694"/>
          </a:xfrm>
          <a:prstGeom prst="rect">
            <a:avLst/>
          </a:pr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D1CCED15-4AA9-0976-96B9-0C74D3A67D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882" r="6883" b="-4"/>
          <a:stretch/>
        </p:blipFill>
        <p:spPr>
          <a:xfrm>
            <a:off x="6302958" y="3230637"/>
            <a:ext cx="1909324" cy="16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75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5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6B83A-C2A1-6A0C-E15A-E53C0CC8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1" y="365125"/>
            <a:ext cx="4975859" cy="1938076"/>
          </a:xfrm>
        </p:spPr>
        <p:txBody>
          <a:bodyPr>
            <a:normAutofit fontScale="90000"/>
          </a:bodyPr>
          <a:lstStyle/>
          <a:p>
            <a:r>
              <a:rPr lang="en-US" dirty="0"/>
              <a:t>The history of Castro Limon Foundation – </a:t>
            </a:r>
            <a:br>
              <a:rPr lang="en-US" dirty="0"/>
            </a:br>
            <a:r>
              <a:rPr lang="en-US" dirty="0"/>
              <a:t>Our Partner organization</a:t>
            </a:r>
            <a:endParaRPr lang="es-MX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F19271-85C6-F1BF-7021-3275F4D1A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1" r="-1" b="6349"/>
          <a:stretch/>
        </p:blipFill>
        <p:spPr>
          <a:xfrm>
            <a:off x="4901268" y="3269842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2A491-DEE4-F85F-CAA6-1CAA15BAD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5" b="20619"/>
          <a:stretch/>
        </p:blipFill>
        <p:spPr>
          <a:xfrm>
            <a:off x="4711446" y="107400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D7DF971-D6B2-49BB-BDDE-F8223E7C2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1937" y="3162443"/>
            <a:ext cx="4677395" cy="2645193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F44E00-A298-F0AF-47BE-E02614BCA0B6}"/>
              </a:ext>
            </a:extLst>
          </p:cNvPr>
          <p:cNvSpPr txBox="1"/>
          <p:nvPr/>
        </p:nvSpPr>
        <p:spPr>
          <a:xfrm>
            <a:off x="8162982" y="4562769"/>
            <a:ext cx="173825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285,102 </a:t>
            </a:r>
            <a:r>
              <a:rPr lang="en-US" sz="900" b="1" dirty="0">
                <a:latin typeface="Arial Rounded MT Bold" panose="020F0704030504030204" pitchFamily="34" charset="0"/>
              </a:rPr>
              <a:t>Health Services offered between 2003 to today</a:t>
            </a:r>
            <a:endParaRPr lang="es-MX" sz="9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6C9705-87ED-A026-8DCC-58472E3632E4}"/>
              </a:ext>
            </a:extLst>
          </p:cNvPr>
          <p:cNvSpPr txBox="1"/>
          <p:nvPr/>
        </p:nvSpPr>
        <p:spPr>
          <a:xfrm>
            <a:off x="8162982" y="5269647"/>
            <a:ext cx="1676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 Rounded MT Bold" panose="020F0704030504030204" pitchFamily="34" charset="0"/>
              </a:rPr>
              <a:t>Integral care of more than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297 </a:t>
            </a:r>
            <a:r>
              <a:rPr lang="en-US" sz="900" b="1" dirty="0">
                <a:latin typeface="Arial Rounded MT Bold" panose="020F0704030504030204" pitchFamily="34" charset="0"/>
              </a:rPr>
              <a:t>families</a:t>
            </a:r>
            <a:endParaRPr lang="es-MX" sz="9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DB7F74-5C7C-7B68-46DF-07812F15B65A}"/>
              </a:ext>
            </a:extLst>
          </p:cNvPr>
          <p:cNvSpPr txBox="1"/>
          <p:nvPr/>
        </p:nvSpPr>
        <p:spPr>
          <a:xfrm>
            <a:off x="8220132" y="5930378"/>
            <a:ext cx="16191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76 </a:t>
            </a:r>
            <a:r>
              <a:rPr lang="en-US" sz="900" b="1" dirty="0">
                <a:latin typeface="Arial Rounded MT Bold" panose="020F0704030504030204" pitchFamily="34" charset="0"/>
              </a:rPr>
              <a:t>Patients being treated currently</a:t>
            </a:r>
            <a:endParaRPr lang="es-MX" sz="9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847757-0D25-5D22-FEE2-F005B979B8AF}"/>
              </a:ext>
            </a:extLst>
          </p:cNvPr>
          <p:cNvSpPr txBox="1"/>
          <p:nvPr/>
        </p:nvSpPr>
        <p:spPr>
          <a:xfrm>
            <a:off x="10029882" y="5454313"/>
            <a:ext cx="17811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116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900" b="1" dirty="0">
                <a:latin typeface="Arial Rounded MT Bold" panose="020F0704030504030204" pitchFamily="34" charset="0"/>
              </a:rPr>
              <a:t>Children &amp; adolescents declared “Cancer Free”</a:t>
            </a:r>
            <a:endParaRPr lang="es-MX" sz="9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2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10DAA6-8366-AB16-025F-E6107541C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010" y="747424"/>
            <a:ext cx="11053823" cy="570903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Project Description: </a:t>
            </a:r>
            <a:r>
              <a:rPr lang="en-US" sz="1800" dirty="0"/>
              <a:t>This project supports the upgrade/update of the sterilization equipment, recouperation &amp; operating rooms to be in compliance with new Mexican FDA (COFEPRIS) requirements to insure continued treatment of children with Cancer In-house.  This decreases total cost of programs from requesting use of external sterilization &amp; improves the attention to the children after surgery. 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Project Cost: </a:t>
            </a:r>
            <a:r>
              <a:rPr lang="en-US" sz="1800" dirty="0"/>
              <a:t>$196K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Global Grant # </a:t>
            </a:r>
            <a:r>
              <a:rPr lang="es-MX" sz="1800" b="0" i="0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GG2</a:t>
            </a:r>
            <a:r>
              <a:rPr lang="es-MX" sz="1800" b="0" i="0" u="sng" dirty="0">
                <a:effectLst/>
              </a:rPr>
              <a:t>685872</a:t>
            </a:r>
            <a:endParaRPr lang="en-US" sz="1800" dirty="0"/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Time line: </a:t>
            </a:r>
            <a:r>
              <a:rPr lang="en-US" sz="1800" dirty="0"/>
              <a:t>12 months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Area of interest: </a:t>
            </a:r>
            <a:r>
              <a:rPr lang="en-US" sz="1800" dirty="0"/>
              <a:t>Disease prevention &amp; treatment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Sustainability:  </a:t>
            </a:r>
            <a:r>
              <a:rPr lang="en-US" sz="1800" dirty="0"/>
              <a:t>Castro Limon foundation has fundraising to support sustained maintenance and service of the operating room &amp; equipment</a:t>
            </a:r>
          </a:p>
          <a:p>
            <a:endParaRPr lang="en-US" sz="1800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110F589-04FD-3053-D4D0-40F81265D3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14403"/>
              </p:ext>
            </p:extLst>
          </p:nvPr>
        </p:nvGraphicFramePr>
        <p:xfrm>
          <a:off x="2736377" y="4004990"/>
          <a:ext cx="6669087" cy="279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51548" imgH="2032175" progId="Excel.Sheet.12">
                  <p:embed/>
                </p:oleObj>
              </mc:Choice>
              <mc:Fallback>
                <p:oleObj name="Worksheet" r:id="rId3" imgW="4851548" imgH="2032175" progId="Excel.Sheet.12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110F589-04FD-3053-D4D0-40F81265D3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6377" y="4004990"/>
                        <a:ext cx="6669087" cy="279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21">
            <a:extLst>
              <a:ext uri="{FF2B5EF4-FFF2-40B4-BE49-F238E27FC236}">
                <a16:creationId xmlns:a16="http://schemas.microsoft.com/office/drawing/2014/main" id="{7437ECCF-AD32-4D88-2D99-CD796276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4" y="60598"/>
            <a:ext cx="7156174" cy="1037679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</a:rPr>
              <a:t>Castro Limon | Sterilization &amp; Operating Center</a:t>
            </a:r>
            <a:br>
              <a:rPr lang="es-MX" sz="3200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es-MX" u="sng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1A09E0-F869-FF5A-383E-29CA4A2A3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36" y="6195865"/>
            <a:ext cx="1298116" cy="521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C0C5A-8CDD-2CBF-11C0-CBF1E4ED8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267" y="6195865"/>
            <a:ext cx="1954464" cy="5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8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28F35-722D-A565-05A7-39CC1823B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90B4188-7786-4465-1A2F-B2A24A03A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107499"/>
              </p:ext>
            </p:extLst>
          </p:nvPr>
        </p:nvGraphicFramePr>
        <p:xfrm>
          <a:off x="1145381" y="1618246"/>
          <a:ext cx="9901237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00777" imgH="2952881" progId="Excel.Sheet.12">
                  <p:embed/>
                </p:oleObj>
              </mc:Choice>
              <mc:Fallback>
                <p:oleObj name="Worksheet" r:id="rId2" imgW="7200777" imgH="2952881" progId="Excel.Sheet.12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90B4188-7786-4465-1A2F-B2A24A03A3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5381" y="1618246"/>
                        <a:ext cx="9901237" cy="405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21">
            <a:extLst>
              <a:ext uri="{FF2B5EF4-FFF2-40B4-BE49-F238E27FC236}">
                <a16:creationId xmlns:a16="http://schemas.microsoft.com/office/drawing/2014/main" id="{6BD2E000-7452-61CD-EA8E-2D221832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4" y="60598"/>
            <a:ext cx="7156174" cy="1037679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</a:rPr>
              <a:t>Funding Status</a:t>
            </a:r>
            <a:endParaRPr lang="es-MX" u="sng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09EC281-FB9D-4C00-69B3-E71283617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36" y="6195865"/>
            <a:ext cx="1298116" cy="521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94EB96-BDA4-E910-7019-B94E408E2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6195865"/>
            <a:ext cx="1954464" cy="5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2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10DAA6-8366-AB16-025F-E6107541C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600" y="747424"/>
            <a:ext cx="10117667" cy="570903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7437ECCF-AD32-4D88-2D99-CD796276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60598"/>
            <a:ext cx="11409754" cy="1037679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</a:rPr>
              <a:t>Castro Limon | Sterilization &amp; Operating Center | Layout of Installation:</a:t>
            </a:r>
            <a:br>
              <a:rPr lang="en-US" sz="3200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es-MX" u="sng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1A09E0-F869-FF5A-383E-29CA4A2A3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36" y="6195865"/>
            <a:ext cx="1298116" cy="521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C0C5A-8CDD-2CBF-11C0-CBF1E4ED8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67" y="6195865"/>
            <a:ext cx="1954464" cy="52119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B255D6-86F4-B16B-6EC8-41A7DC717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0600" y="720231"/>
            <a:ext cx="9731766" cy="5688526"/>
          </a:xfrm>
        </p:spPr>
      </p:pic>
    </p:spTree>
    <p:extLst>
      <p:ext uri="{BB962C8B-B14F-4D97-AF65-F5344CB8AC3E}">
        <p14:creationId xmlns:p14="http://schemas.microsoft.com/office/powerpoint/2010/main" val="121978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4C5442-64DF-2700-EA1D-DAAA3E89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CCF72-6B3F-A5E1-B222-7AB98EEF2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7501" y="329184"/>
            <a:ext cx="675562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B958C1-2530-B4D8-3614-E6403F79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73" y="158496"/>
            <a:ext cx="3223717" cy="3907536"/>
          </a:xfrm>
          <a:prstGeom prst="rect">
            <a:avLst/>
          </a:prstGeom>
        </p:spPr>
      </p:pic>
      <p:sp>
        <p:nvSpPr>
          <p:cNvPr id="58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8706C1-A33A-0189-96F4-91D78541E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4666209"/>
            <a:ext cx="3995928" cy="106558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9E2488A6-DF0C-6694-2D74-20A959F6C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6469" y="2460316"/>
            <a:ext cx="7391458" cy="3483864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Global Grant # </a:t>
            </a:r>
            <a:r>
              <a:rPr lang="en-US" sz="2800" u="sng" dirty="0"/>
              <a:t>GG2685872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u="sng" dirty="0"/>
              <a:t>Partners: 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Rotary Club of Thousand Oaks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Rotary Club of Tijuana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Centro </a:t>
            </a:r>
            <a:r>
              <a:rPr lang="en-US" sz="2800" dirty="0" err="1"/>
              <a:t>Oncologico</a:t>
            </a:r>
            <a:r>
              <a:rPr lang="en-US" sz="2800" dirty="0"/>
              <a:t> </a:t>
            </a:r>
            <a:r>
              <a:rPr lang="en-US" sz="2800" dirty="0" err="1"/>
              <a:t>Pediatrico</a:t>
            </a:r>
            <a:r>
              <a:rPr lang="en-US" sz="2800" dirty="0"/>
              <a:t>/Fundacion Castro Limon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&amp; Hopefully You!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Heather Johnson – </a:t>
            </a:r>
            <a:r>
              <a:rPr lang="en-US" sz="2800" dirty="0">
                <a:hlinkClick r:id="rId4"/>
              </a:rPr>
              <a:t>Heatho74@hotmail.com</a:t>
            </a:r>
            <a:endParaRPr lang="en-US" sz="28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https://rotarytijuana.org/club/</a:t>
            </a:r>
          </a:p>
        </p:txBody>
      </p:sp>
    </p:spTree>
    <p:extLst>
      <p:ext uri="{BB962C8B-B14F-4D97-AF65-F5344CB8AC3E}">
        <p14:creationId xmlns:p14="http://schemas.microsoft.com/office/powerpoint/2010/main" val="294637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Office Theme</vt:lpstr>
      <vt:lpstr>Worksheet</vt:lpstr>
      <vt:lpstr>Microsoft Excel Worksheet</vt:lpstr>
      <vt:lpstr>Pediatric Oncological Operating &amp; Recovery Room Upgrade  Global Grant # GG2685872 </vt:lpstr>
      <vt:lpstr>Why Partner with Us? </vt:lpstr>
      <vt:lpstr>The cause</vt:lpstr>
      <vt:lpstr>The history of Castro Limon Foundation –  Our Partner organization</vt:lpstr>
      <vt:lpstr>Castro Limon | Sterilization &amp; Operating Center </vt:lpstr>
      <vt:lpstr>Funding Status</vt:lpstr>
      <vt:lpstr>Castro Limon | Sterilization &amp; Operating Center | Layout of Installation: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Castro Limon | Operating Room revamp</dc:title>
  <dc:creator>Johnson, Heather [CA999]</dc:creator>
  <cp:lastModifiedBy>Johnson, Heather [CA999]</cp:lastModifiedBy>
  <cp:revision>4</cp:revision>
  <dcterms:created xsi:type="dcterms:W3CDTF">2023-11-15T19:06:47Z</dcterms:created>
  <dcterms:modified xsi:type="dcterms:W3CDTF">2025-11-03T15:38:45Z</dcterms:modified>
</cp:coreProperties>
</file>